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Отряд «Скала</a:t>
            </a:r>
            <a:r>
              <a:rPr lang="ru-RU" sz="4800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Руководитель: </a:t>
            </a:r>
            <a:r>
              <a:rPr lang="ru-RU" sz="1600" dirty="0" err="1" smtClean="0">
                <a:solidFill>
                  <a:srgbClr val="FF0000"/>
                </a:solidFill>
              </a:rPr>
              <a:t>Кимаева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smtClean="0">
                <a:solidFill>
                  <a:srgbClr val="FF0000"/>
                </a:solidFill>
              </a:rPr>
              <a:t>Людмила Анатольевна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9" y="2164508"/>
            <a:ext cx="7309364" cy="276095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dirty="0" smtClean="0"/>
              <a:t>Республика Татарстан</a:t>
            </a:r>
            <a:br>
              <a:rPr lang="ru-RU" sz="3200" dirty="0" smtClean="0"/>
            </a:br>
            <a:r>
              <a:rPr lang="ru-RU" sz="3200" dirty="0" err="1" smtClean="0"/>
              <a:t>Алькеевский</a:t>
            </a:r>
            <a:r>
              <a:rPr lang="ru-RU" sz="3200" dirty="0" smtClean="0"/>
              <a:t> район</a:t>
            </a:r>
            <a:br>
              <a:rPr lang="ru-RU" sz="3200" dirty="0" smtClean="0"/>
            </a:br>
            <a:r>
              <a:rPr lang="ru-RU" sz="3200" dirty="0" smtClean="0"/>
              <a:t>МБОУ «</a:t>
            </a:r>
            <a:r>
              <a:rPr lang="ru-RU" sz="3200" dirty="0" err="1" smtClean="0"/>
              <a:t>Борискинская</a:t>
            </a:r>
            <a:r>
              <a:rPr lang="ru-RU" sz="3200" dirty="0" smtClean="0"/>
              <a:t> СОШ»</a:t>
            </a:r>
            <a:endParaRPr lang="ru-RU" sz="3200" dirty="0"/>
          </a:p>
        </p:txBody>
      </p:sp>
      <p:pic>
        <p:nvPicPr>
          <p:cNvPr id="1026" name="Picture 2" descr="C:\Users\админ\Desktop\смс значо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343" y="116632"/>
            <a:ext cx="27336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98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0"/>
            <a:ext cx="6805308" cy="4925457"/>
          </a:xfrm>
        </p:spPr>
        <p:txBody>
          <a:bodyPr/>
          <a:lstStyle/>
          <a:p>
            <a:pPr marL="182880" indent="0">
              <a:buNone/>
            </a:pPr>
            <a:endParaRPr lang="ru-RU" dirty="0"/>
          </a:p>
        </p:txBody>
      </p:sp>
      <p:pic>
        <p:nvPicPr>
          <p:cNvPr id="1026" name="Picture 2" descr="C:\Users\админ\Desktop\смс значо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7"/>
            <a:ext cx="105734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260648"/>
            <a:ext cx="4536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Акция «Поделись улыбкой</a:t>
            </a:r>
            <a:r>
              <a:rPr lang="ru-RU" sz="2400" dirty="0"/>
              <a:t>»</a:t>
            </a:r>
          </a:p>
        </p:txBody>
      </p:sp>
      <p:pic>
        <p:nvPicPr>
          <p:cNvPr id="5" name="Picture 2" descr="H:\102MSDCF\DSC004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875931"/>
            <a:ext cx="3786935" cy="284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102MSDCF\DSC001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352" y="875931"/>
            <a:ext cx="3752120" cy="281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102MSDCF\DSC0015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37289"/>
            <a:ext cx="3851036" cy="288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:\папкп и док. март 2\8 марта и награждение 2016\DSCN370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6" t="3776" r="5635" b="21843"/>
          <a:stretch/>
        </p:blipFill>
        <p:spPr bwMode="auto">
          <a:xfrm>
            <a:off x="4644008" y="3937289"/>
            <a:ext cx="4350684" cy="282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DCIM\103KFZ42\103_302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76592"/>
            <a:ext cx="3235807" cy="242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36229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16</Words>
  <Application>Microsoft Office PowerPoint</Application>
  <PresentationFormat>Экран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Республика Татарстан Алькеевский район МБОУ «Борискинская СОШ»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Татарстан Алькеевский район МБОУ «Борискинская СОШ»</dc:title>
  <dc:creator>админ</dc:creator>
  <cp:lastModifiedBy>админ</cp:lastModifiedBy>
  <cp:revision>6</cp:revision>
  <cp:lastPrinted>2016-10-26T06:30:02Z</cp:lastPrinted>
  <dcterms:created xsi:type="dcterms:W3CDTF">2016-10-25T17:25:11Z</dcterms:created>
  <dcterms:modified xsi:type="dcterms:W3CDTF">2016-11-28T18:18:02Z</dcterms:modified>
</cp:coreProperties>
</file>